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9" autoAdjust="0"/>
    <p:restoredTop sz="94660"/>
  </p:normalViewPr>
  <p:slideViewPr>
    <p:cSldViewPr snapToGrid="0">
      <p:cViewPr>
        <p:scale>
          <a:sx n="47" d="100"/>
          <a:sy n="47" d="100"/>
        </p:scale>
        <p:origin x="12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4EAA3-6E6D-429F-8774-5A526A7E45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477CEBFC-CF1C-4ABB-A8EF-67D8E40BD9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Accessibility focus</a:t>
          </a:r>
          <a:endParaRPr lang="en-US" dirty="0"/>
        </a:p>
      </dgm:t>
    </dgm:pt>
    <dgm:pt modelId="{FB6B8E5B-FD30-4912-9384-534E59891DE4}" type="parTrans" cxnId="{758463CA-88CD-4DFD-8AB4-89029CC73583}">
      <dgm:prSet/>
      <dgm:spPr/>
      <dgm:t>
        <a:bodyPr/>
        <a:lstStyle/>
        <a:p>
          <a:endParaRPr lang="en-US"/>
        </a:p>
      </dgm:t>
    </dgm:pt>
    <dgm:pt modelId="{D28F6466-676F-4602-8A6A-CFA349337F68}" type="sibTrans" cxnId="{758463CA-88CD-4DFD-8AB4-89029CC73583}">
      <dgm:prSet/>
      <dgm:spPr/>
      <dgm:t>
        <a:bodyPr/>
        <a:lstStyle/>
        <a:p>
          <a:endParaRPr lang="en-US"/>
        </a:p>
      </dgm:t>
    </dgm:pt>
    <dgm:pt modelId="{5940E3F2-2EEA-4633-9F1E-27E1742A88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No storage of video/image data</a:t>
          </a:r>
          <a:endParaRPr lang="en-US" dirty="0"/>
        </a:p>
      </dgm:t>
    </dgm:pt>
    <dgm:pt modelId="{A88085EF-4B50-4B19-B37B-52A460EA7ED3}" type="parTrans" cxnId="{4788019E-9D2E-4164-BA45-76AC6B9711BF}">
      <dgm:prSet/>
      <dgm:spPr/>
      <dgm:t>
        <a:bodyPr/>
        <a:lstStyle/>
        <a:p>
          <a:endParaRPr lang="en-US"/>
        </a:p>
      </dgm:t>
    </dgm:pt>
    <dgm:pt modelId="{ED2446A8-F58F-4423-874B-A81CE3098838}" type="sibTrans" cxnId="{4788019E-9D2E-4164-BA45-76AC6B9711BF}">
      <dgm:prSet/>
      <dgm:spPr/>
      <dgm:t>
        <a:bodyPr/>
        <a:lstStyle/>
        <a:p>
          <a:endParaRPr lang="en-US"/>
        </a:p>
      </dgm:t>
    </dgm:pt>
    <dgm:pt modelId="{861EB73C-0880-4BC6-85AA-F21D1739BD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Clear, transparent AI usage</a:t>
          </a:r>
          <a:endParaRPr lang="en-US"/>
        </a:p>
      </dgm:t>
    </dgm:pt>
    <dgm:pt modelId="{577486A5-E3CA-4228-BBD8-83662B36AC31}" type="parTrans" cxnId="{3BB221FB-177D-4093-BF15-8548A6C56FA4}">
      <dgm:prSet/>
      <dgm:spPr/>
      <dgm:t>
        <a:bodyPr/>
        <a:lstStyle/>
        <a:p>
          <a:endParaRPr lang="en-US"/>
        </a:p>
      </dgm:t>
    </dgm:pt>
    <dgm:pt modelId="{6846B33F-9FD0-43BD-A35A-C8CF5B71BE63}" type="sibTrans" cxnId="{3BB221FB-177D-4093-BF15-8548A6C56FA4}">
      <dgm:prSet/>
      <dgm:spPr/>
      <dgm:t>
        <a:bodyPr/>
        <a:lstStyle/>
        <a:p>
          <a:endParaRPr lang="en-US"/>
        </a:p>
      </dgm:t>
    </dgm:pt>
    <dgm:pt modelId="{C97C5619-D95D-4780-8CA8-B2617277AD5C}" type="pres">
      <dgm:prSet presAssocID="{7AE4EAA3-6E6D-429F-8774-5A526A7E45B4}" presName="root" presStyleCnt="0">
        <dgm:presLayoutVars>
          <dgm:dir/>
          <dgm:resizeHandles val="exact"/>
        </dgm:presLayoutVars>
      </dgm:prSet>
      <dgm:spPr/>
    </dgm:pt>
    <dgm:pt modelId="{5DF80DA4-30C9-4BC2-9C4D-119C18868B3E}" type="pres">
      <dgm:prSet presAssocID="{477CEBFC-CF1C-4ABB-A8EF-67D8E40BD990}" presName="compNode" presStyleCnt="0"/>
      <dgm:spPr/>
    </dgm:pt>
    <dgm:pt modelId="{3F51796C-C40A-4CCC-A0EC-99D2A59B2BD4}" type="pres">
      <dgm:prSet presAssocID="{477CEBFC-CF1C-4ABB-A8EF-67D8E40BD990}" presName="bgRect" presStyleLbl="bgShp" presStyleIdx="0" presStyleCnt="3"/>
      <dgm:spPr/>
    </dgm:pt>
    <dgm:pt modelId="{FF2DDF3E-10E1-4BD9-B20B-31AEB52A31EE}" type="pres">
      <dgm:prSet presAssocID="{477CEBFC-CF1C-4ABB-A8EF-67D8E40BD9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403B4EC-44BD-4D49-9B5F-9ED258C0B0B2}" type="pres">
      <dgm:prSet presAssocID="{477CEBFC-CF1C-4ABB-A8EF-67D8E40BD990}" presName="spaceRect" presStyleCnt="0"/>
      <dgm:spPr/>
    </dgm:pt>
    <dgm:pt modelId="{3E9012F4-8F89-44B3-993E-E0CAB921F43A}" type="pres">
      <dgm:prSet presAssocID="{477CEBFC-CF1C-4ABB-A8EF-67D8E40BD990}" presName="parTx" presStyleLbl="revTx" presStyleIdx="0" presStyleCnt="3">
        <dgm:presLayoutVars>
          <dgm:chMax val="0"/>
          <dgm:chPref val="0"/>
        </dgm:presLayoutVars>
      </dgm:prSet>
      <dgm:spPr/>
    </dgm:pt>
    <dgm:pt modelId="{0071674A-082F-42D5-B02B-49A75B340CE0}" type="pres">
      <dgm:prSet presAssocID="{D28F6466-676F-4602-8A6A-CFA349337F68}" presName="sibTrans" presStyleCnt="0"/>
      <dgm:spPr/>
    </dgm:pt>
    <dgm:pt modelId="{A90AE223-17E3-42F1-B7FA-D8E3C5D82D83}" type="pres">
      <dgm:prSet presAssocID="{5940E3F2-2EEA-4633-9F1E-27E1742A8811}" presName="compNode" presStyleCnt="0"/>
      <dgm:spPr/>
    </dgm:pt>
    <dgm:pt modelId="{9513E2DB-02CF-4AED-A990-CBFE391FBE85}" type="pres">
      <dgm:prSet presAssocID="{5940E3F2-2EEA-4633-9F1E-27E1742A8811}" presName="bgRect" presStyleLbl="bgShp" presStyleIdx="1" presStyleCnt="3"/>
      <dgm:spPr/>
    </dgm:pt>
    <dgm:pt modelId="{6C89C2BE-CFFA-4CCE-BBF2-479D34AA04F2}" type="pres">
      <dgm:prSet presAssocID="{5940E3F2-2EEA-4633-9F1E-27E1742A88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7BB5AC9-FEBF-4E72-BD69-92F2E25E2226}" type="pres">
      <dgm:prSet presAssocID="{5940E3F2-2EEA-4633-9F1E-27E1742A8811}" presName="spaceRect" presStyleCnt="0"/>
      <dgm:spPr/>
    </dgm:pt>
    <dgm:pt modelId="{4A3FE1C1-1E4E-4623-A73E-62748322A068}" type="pres">
      <dgm:prSet presAssocID="{5940E3F2-2EEA-4633-9F1E-27E1742A8811}" presName="parTx" presStyleLbl="revTx" presStyleIdx="1" presStyleCnt="3">
        <dgm:presLayoutVars>
          <dgm:chMax val="0"/>
          <dgm:chPref val="0"/>
        </dgm:presLayoutVars>
      </dgm:prSet>
      <dgm:spPr/>
    </dgm:pt>
    <dgm:pt modelId="{33037A72-863A-4066-BB8A-1612A1C849B0}" type="pres">
      <dgm:prSet presAssocID="{ED2446A8-F58F-4423-874B-A81CE3098838}" presName="sibTrans" presStyleCnt="0"/>
      <dgm:spPr/>
    </dgm:pt>
    <dgm:pt modelId="{A30F98B8-E895-498E-9800-0D5F11128645}" type="pres">
      <dgm:prSet presAssocID="{861EB73C-0880-4BC6-85AA-F21D1739BD93}" presName="compNode" presStyleCnt="0"/>
      <dgm:spPr/>
    </dgm:pt>
    <dgm:pt modelId="{40D7D9BA-8269-497C-9DF0-F75F47E7653E}" type="pres">
      <dgm:prSet presAssocID="{861EB73C-0880-4BC6-85AA-F21D1739BD93}" presName="bgRect" presStyleLbl="bgShp" presStyleIdx="2" presStyleCnt="3"/>
      <dgm:spPr/>
    </dgm:pt>
    <dgm:pt modelId="{84207336-AA88-42B7-8255-0DFEA15D73E7}" type="pres">
      <dgm:prSet presAssocID="{861EB73C-0880-4BC6-85AA-F21D1739B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BD606D8-E012-4AB9-A9AB-C1A1DFADCF4E}" type="pres">
      <dgm:prSet presAssocID="{861EB73C-0880-4BC6-85AA-F21D1739BD93}" presName="spaceRect" presStyleCnt="0"/>
      <dgm:spPr/>
    </dgm:pt>
    <dgm:pt modelId="{9491A687-5D5B-41A5-8F05-89CEB1329C63}" type="pres">
      <dgm:prSet presAssocID="{861EB73C-0880-4BC6-85AA-F21D1739BD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2CFE068-5222-40B3-9EA8-5975703549FF}" type="presOf" srcId="{5940E3F2-2EEA-4633-9F1E-27E1742A8811}" destId="{4A3FE1C1-1E4E-4623-A73E-62748322A068}" srcOrd="0" destOrd="0" presId="urn:microsoft.com/office/officeart/2018/2/layout/IconVerticalSolidList"/>
    <dgm:cxn modelId="{4788019E-9D2E-4164-BA45-76AC6B9711BF}" srcId="{7AE4EAA3-6E6D-429F-8774-5A526A7E45B4}" destId="{5940E3F2-2EEA-4633-9F1E-27E1742A8811}" srcOrd="1" destOrd="0" parTransId="{A88085EF-4B50-4B19-B37B-52A460EA7ED3}" sibTransId="{ED2446A8-F58F-4423-874B-A81CE3098838}"/>
    <dgm:cxn modelId="{94B1A09E-AF34-4AAF-8B93-65654A2BA1EC}" type="presOf" srcId="{861EB73C-0880-4BC6-85AA-F21D1739BD93}" destId="{9491A687-5D5B-41A5-8F05-89CEB1329C63}" srcOrd="0" destOrd="0" presId="urn:microsoft.com/office/officeart/2018/2/layout/IconVerticalSolidList"/>
    <dgm:cxn modelId="{BAB245A9-E573-4D00-A8C5-790EC98F67A4}" type="presOf" srcId="{477CEBFC-CF1C-4ABB-A8EF-67D8E40BD990}" destId="{3E9012F4-8F89-44B3-993E-E0CAB921F43A}" srcOrd="0" destOrd="0" presId="urn:microsoft.com/office/officeart/2018/2/layout/IconVerticalSolidList"/>
    <dgm:cxn modelId="{692CF4B6-480F-4958-BA89-107583892E0C}" type="presOf" srcId="{7AE4EAA3-6E6D-429F-8774-5A526A7E45B4}" destId="{C97C5619-D95D-4780-8CA8-B2617277AD5C}" srcOrd="0" destOrd="0" presId="urn:microsoft.com/office/officeart/2018/2/layout/IconVerticalSolidList"/>
    <dgm:cxn modelId="{758463CA-88CD-4DFD-8AB4-89029CC73583}" srcId="{7AE4EAA3-6E6D-429F-8774-5A526A7E45B4}" destId="{477CEBFC-CF1C-4ABB-A8EF-67D8E40BD990}" srcOrd="0" destOrd="0" parTransId="{FB6B8E5B-FD30-4912-9384-534E59891DE4}" sibTransId="{D28F6466-676F-4602-8A6A-CFA349337F68}"/>
    <dgm:cxn modelId="{3BB221FB-177D-4093-BF15-8548A6C56FA4}" srcId="{7AE4EAA3-6E6D-429F-8774-5A526A7E45B4}" destId="{861EB73C-0880-4BC6-85AA-F21D1739BD93}" srcOrd="2" destOrd="0" parTransId="{577486A5-E3CA-4228-BBD8-83662B36AC31}" sibTransId="{6846B33F-9FD0-43BD-A35A-C8CF5B71BE63}"/>
    <dgm:cxn modelId="{3EAF1CE4-8C09-4622-B6EA-3DE63A354519}" type="presParOf" srcId="{C97C5619-D95D-4780-8CA8-B2617277AD5C}" destId="{5DF80DA4-30C9-4BC2-9C4D-119C18868B3E}" srcOrd="0" destOrd="0" presId="urn:microsoft.com/office/officeart/2018/2/layout/IconVerticalSolidList"/>
    <dgm:cxn modelId="{6D393C6B-F5D1-4F0F-9283-B143F3AC7F11}" type="presParOf" srcId="{5DF80DA4-30C9-4BC2-9C4D-119C18868B3E}" destId="{3F51796C-C40A-4CCC-A0EC-99D2A59B2BD4}" srcOrd="0" destOrd="0" presId="urn:microsoft.com/office/officeart/2018/2/layout/IconVerticalSolidList"/>
    <dgm:cxn modelId="{DB2BA272-D705-406B-8722-E842E394CBC8}" type="presParOf" srcId="{5DF80DA4-30C9-4BC2-9C4D-119C18868B3E}" destId="{FF2DDF3E-10E1-4BD9-B20B-31AEB52A31EE}" srcOrd="1" destOrd="0" presId="urn:microsoft.com/office/officeart/2018/2/layout/IconVerticalSolidList"/>
    <dgm:cxn modelId="{7D0BCFC1-E8F0-450C-97DE-A708F226D07C}" type="presParOf" srcId="{5DF80DA4-30C9-4BC2-9C4D-119C18868B3E}" destId="{5403B4EC-44BD-4D49-9B5F-9ED258C0B0B2}" srcOrd="2" destOrd="0" presId="urn:microsoft.com/office/officeart/2018/2/layout/IconVerticalSolidList"/>
    <dgm:cxn modelId="{A42EFEC3-D50B-41F2-BF7F-F3DB8822E9AA}" type="presParOf" srcId="{5DF80DA4-30C9-4BC2-9C4D-119C18868B3E}" destId="{3E9012F4-8F89-44B3-993E-E0CAB921F43A}" srcOrd="3" destOrd="0" presId="urn:microsoft.com/office/officeart/2018/2/layout/IconVerticalSolidList"/>
    <dgm:cxn modelId="{B8F86A82-1EB6-4931-8E9C-3A0230E92022}" type="presParOf" srcId="{C97C5619-D95D-4780-8CA8-B2617277AD5C}" destId="{0071674A-082F-42D5-B02B-49A75B340CE0}" srcOrd="1" destOrd="0" presId="urn:microsoft.com/office/officeart/2018/2/layout/IconVerticalSolidList"/>
    <dgm:cxn modelId="{188ED982-95BC-43D5-8A7E-F622BB99384D}" type="presParOf" srcId="{C97C5619-D95D-4780-8CA8-B2617277AD5C}" destId="{A90AE223-17E3-42F1-B7FA-D8E3C5D82D83}" srcOrd="2" destOrd="0" presId="urn:microsoft.com/office/officeart/2018/2/layout/IconVerticalSolidList"/>
    <dgm:cxn modelId="{36D3665E-1B74-44D7-917A-60E5AB49D30E}" type="presParOf" srcId="{A90AE223-17E3-42F1-B7FA-D8E3C5D82D83}" destId="{9513E2DB-02CF-4AED-A990-CBFE391FBE85}" srcOrd="0" destOrd="0" presId="urn:microsoft.com/office/officeart/2018/2/layout/IconVerticalSolidList"/>
    <dgm:cxn modelId="{44A65BC5-CE0B-4837-9BAD-E10FA51DEAEA}" type="presParOf" srcId="{A90AE223-17E3-42F1-B7FA-D8E3C5D82D83}" destId="{6C89C2BE-CFFA-4CCE-BBF2-479D34AA04F2}" srcOrd="1" destOrd="0" presId="urn:microsoft.com/office/officeart/2018/2/layout/IconVerticalSolidList"/>
    <dgm:cxn modelId="{B69DECDF-557E-42FF-A87B-4995C32E04B3}" type="presParOf" srcId="{A90AE223-17E3-42F1-B7FA-D8E3C5D82D83}" destId="{67BB5AC9-FEBF-4E72-BD69-92F2E25E2226}" srcOrd="2" destOrd="0" presId="urn:microsoft.com/office/officeart/2018/2/layout/IconVerticalSolidList"/>
    <dgm:cxn modelId="{48765A41-CA70-4BAB-8B6D-64E387A19BA1}" type="presParOf" srcId="{A90AE223-17E3-42F1-B7FA-D8E3C5D82D83}" destId="{4A3FE1C1-1E4E-4623-A73E-62748322A068}" srcOrd="3" destOrd="0" presId="urn:microsoft.com/office/officeart/2018/2/layout/IconVerticalSolidList"/>
    <dgm:cxn modelId="{3F83A07C-735F-47F3-8460-395D1A4C6EB1}" type="presParOf" srcId="{C97C5619-D95D-4780-8CA8-B2617277AD5C}" destId="{33037A72-863A-4066-BB8A-1612A1C849B0}" srcOrd="3" destOrd="0" presId="urn:microsoft.com/office/officeart/2018/2/layout/IconVerticalSolidList"/>
    <dgm:cxn modelId="{3305CE77-6A90-490E-A762-405849323B93}" type="presParOf" srcId="{C97C5619-D95D-4780-8CA8-B2617277AD5C}" destId="{A30F98B8-E895-498E-9800-0D5F11128645}" srcOrd="4" destOrd="0" presId="urn:microsoft.com/office/officeart/2018/2/layout/IconVerticalSolidList"/>
    <dgm:cxn modelId="{36A4684F-F91D-4387-8944-D83413435115}" type="presParOf" srcId="{A30F98B8-E895-498E-9800-0D5F11128645}" destId="{40D7D9BA-8269-497C-9DF0-F75F47E7653E}" srcOrd="0" destOrd="0" presId="urn:microsoft.com/office/officeart/2018/2/layout/IconVerticalSolidList"/>
    <dgm:cxn modelId="{A5006C11-D586-4235-B618-E7938A8B9516}" type="presParOf" srcId="{A30F98B8-E895-498E-9800-0D5F11128645}" destId="{84207336-AA88-42B7-8255-0DFEA15D73E7}" srcOrd="1" destOrd="0" presId="urn:microsoft.com/office/officeart/2018/2/layout/IconVerticalSolidList"/>
    <dgm:cxn modelId="{643FE5CB-66D6-4269-AC9B-42CD5797F0F8}" type="presParOf" srcId="{A30F98B8-E895-498E-9800-0D5F11128645}" destId="{6BD606D8-E012-4AB9-A9AB-C1A1DFADCF4E}" srcOrd="2" destOrd="0" presId="urn:microsoft.com/office/officeart/2018/2/layout/IconVerticalSolidList"/>
    <dgm:cxn modelId="{24220DE4-F59A-447B-B38C-891AB7DD05AB}" type="presParOf" srcId="{A30F98B8-E895-498E-9800-0D5F11128645}" destId="{9491A687-5D5B-41A5-8F05-89CEB1329C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1796C-C40A-4CCC-A0EC-99D2A59B2BD4}">
      <dsp:nvSpPr>
        <dsp:cNvPr id="0" name=""/>
        <dsp:cNvSpPr/>
      </dsp:nvSpPr>
      <dsp:spPr>
        <a:xfrm>
          <a:off x="0" y="441"/>
          <a:ext cx="4646905" cy="10320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DDF3E-10E1-4BD9-B20B-31AEB52A31EE}">
      <dsp:nvSpPr>
        <dsp:cNvPr id="0" name=""/>
        <dsp:cNvSpPr/>
      </dsp:nvSpPr>
      <dsp:spPr>
        <a:xfrm>
          <a:off x="312203" y="232658"/>
          <a:ext cx="567641" cy="567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012F4-8F89-44B3-993E-E0CAB921F43A}">
      <dsp:nvSpPr>
        <dsp:cNvPr id="0" name=""/>
        <dsp:cNvSpPr/>
      </dsp:nvSpPr>
      <dsp:spPr>
        <a:xfrm>
          <a:off x="1192048" y="441"/>
          <a:ext cx="3454856" cy="103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28" tIns="109228" rIns="109228" bIns="1092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Accessibility focus</a:t>
          </a:r>
          <a:endParaRPr lang="en-US" sz="2500" kern="1200" dirty="0"/>
        </a:p>
      </dsp:txBody>
      <dsp:txXfrm>
        <a:off x="1192048" y="441"/>
        <a:ext cx="3454856" cy="1032076"/>
      </dsp:txXfrm>
    </dsp:sp>
    <dsp:sp modelId="{9513E2DB-02CF-4AED-A990-CBFE391FBE85}">
      <dsp:nvSpPr>
        <dsp:cNvPr id="0" name=""/>
        <dsp:cNvSpPr/>
      </dsp:nvSpPr>
      <dsp:spPr>
        <a:xfrm>
          <a:off x="0" y="1290536"/>
          <a:ext cx="4646905" cy="10320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9C2BE-CFFA-4CCE-BBF2-479D34AA04F2}">
      <dsp:nvSpPr>
        <dsp:cNvPr id="0" name=""/>
        <dsp:cNvSpPr/>
      </dsp:nvSpPr>
      <dsp:spPr>
        <a:xfrm>
          <a:off x="312203" y="1522753"/>
          <a:ext cx="567641" cy="567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FE1C1-1E4E-4623-A73E-62748322A068}">
      <dsp:nvSpPr>
        <dsp:cNvPr id="0" name=""/>
        <dsp:cNvSpPr/>
      </dsp:nvSpPr>
      <dsp:spPr>
        <a:xfrm>
          <a:off x="1192048" y="1290536"/>
          <a:ext cx="3454856" cy="103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28" tIns="109228" rIns="109228" bIns="1092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No storage of video/image data</a:t>
          </a:r>
          <a:endParaRPr lang="en-US" sz="2500" kern="1200" dirty="0"/>
        </a:p>
      </dsp:txBody>
      <dsp:txXfrm>
        <a:off x="1192048" y="1290536"/>
        <a:ext cx="3454856" cy="1032076"/>
      </dsp:txXfrm>
    </dsp:sp>
    <dsp:sp modelId="{40D7D9BA-8269-497C-9DF0-F75F47E7653E}">
      <dsp:nvSpPr>
        <dsp:cNvPr id="0" name=""/>
        <dsp:cNvSpPr/>
      </dsp:nvSpPr>
      <dsp:spPr>
        <a:xfrm>
          <a:off x="0" y="2580631"/>
          <a:ext cx="4646905" cy="10320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07336-AA88-42B7-8255-0DFEA15D73E7}">
      <dsp:nvSpPr>
        <dsp:cNvPr id="0" name=""/>
        <dsp:cNvSpPr/>
      </dsp:nvSpPr>
      <dsp:spPr>
        <a:xfrm>
          <a:off x="312203" y="2812848"/>
          <a:ext cx="567641" cy="567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1A687-5D5B-41A5-8F05-89CEB1329C63}">
      <dsp:nvSpPr>
        <dsp:cNvPr id="0" name=""/>
        <dsp:cNvSpPr/>
      </dsp:nvSpPr>
      <dsp:spPr>
        <a:xfrm>
          <a:off x="1192048" y="2580631"/>
          <a:ext cx="3454856" cy="103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28" tIns="109228" rIns="109228" bIns="1092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Clear, transparent AI usage</a:t>
          </a:r>
          <a:endParaRPr lang="en-US" sz="2500" kern="1200"/>
        </a:p>
      </dsp:txBody>
      <dsp:txXfrm>
        <a:off x="1192048" y="2580631"/>
        <a:ext cx="3454856" cy="1032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7439D-6778-4FF8-9429-9CA20F95E196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67B0D-8407-46FD-9DF0-E7A6A107D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76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7B0D-8407-46FD-9DF0-E7A6A107D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4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7B0D-8407-46FD-9DF0-E7A6A107D46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38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073C-6A77-EC98-DEA0-3631496B7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019DB-02A9-5F17-8DFD-D3C3C5069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AC87-7B7A-6E8F-71D3-EF5690B7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DE7A1-FFB3-C34D-F216-50F6BA78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BB195-F967-00B0-F0CB-4332907F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29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D386-9579-2C74-C4B6-8B6C6131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85C72-763D-712C-485A-13F7E6B3F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C911A-6C1E-8C3D-E172-DF31A40BC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26104-1B4A-BCC9-C832-EB63632D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D255E-61FC-276E-7059-AE5986C7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65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334CA-1F7E-C892-F87D-9A1BC9305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5E06B-A544-FC31-E973-97723E7F7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9062F-3889-C1A2-1ADA-1A85D5D1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FCD9-A6B8-B507-25FA-F991E255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79E1-32AD-B0A7-FA0B-526BC15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81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2734-8569-D808-B98A-85E52101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2529-A16C-FA0D-F2D0-A17CFE417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6B1B9-F6BC-9EE5-91E9-CF126567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17BB3-E3F6-B820-DBE8-F3B6E0B1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D858-C531-4859-C2B9-6CF03EB3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88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AA1A-1AEA-14F3-E7D7-68967688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FB4D1-20EC-CAAD-9D28-8DC9B4A7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731A-425E-8FB7-E5AB-EE17DF58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414CB-C819-E1E4-AA7C-416F6F59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3F73-73B7-1D83-EDC3-5B814F19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06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A184-B6DA-CE02-F718-75C0080F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B706-79E4-ADFB-5CD2-49CB79FF7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9389B-013D-2D9D-6A89-30C47E111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4B19A-61FE-37C5-68F5-BE2CB217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3F90-0C1D-0390-C307-ABA7FBAB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6E0E3-35BF-347A-6D13-43C1F228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26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8706-9280-8B67-1286-DA6153FE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B5101-EE1C-088D-440F-472ED320A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E40AB-F718-9A66-5357-8F1A8392A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9BAA2-0AA8-32AD-7A6D-F38DE2904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A962F-7749-E6C3-792A-01EDDF3BB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DC802-D95E-8AA5-EFC1-65A69A37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FBBF3-80F4-6E48-2EA0-070296B6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CE465-D83B-BDC4-0033-CDCB40CE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19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B69F-4217-66F1-7097-298B2843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63145-F736-D808-6BC2-5157CD9F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9D2C0-7ABC-9245-9106-12575B00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FD0FB-8E91-DB4D-2D06-B52EA221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4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41D23-15FE-F63A-6605-6F94BFA8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9F328-7FF8-B456-2533-705A4201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5DF9D-D549-4CE3-138F-58A5AFA8B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44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8576-B68A-8D93-D406-C8CBBD73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8102-B519-4B6E-1D88-CB7DF08F6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92AB9-FE2F-4AF9-06A0-5786A4C8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95397-A98D-8A12-00FD-CE801418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B1876-7667-47E4-80F4-5B6E5489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4EA65-3B1D-7726-B2C2-66756561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9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08-4A8D-4DC2-DD40-AD224420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C641F-53AE-CFB1-7ED6-9C79E2CAE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A33E7-49B2-E009-3F2D-04AC9E684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CD18C-5F81-6C98-0D05-F8805293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147EF-32EA-E222-8C56-4FAF21B5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B9803-0372-35BA-5B87-14C695E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92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30636-E351-99C2-559E-055293FB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487A-04D7-B5F1-F3A0-9D96B7038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B185-7131-0FA8-AA1C-10F83CC75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9C77F-E9EE-44AD-9894-27E579921CA9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154B-E530-0C1A-6358-7034E2044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D5578-0F9A-5C22-4C91-1DDFD1F14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FDCE76-146A-4621-B1E4-95ACEB94D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8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4CBA57-88D5-4344-BFF7-060EE620D7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715124" y="1676401"/>
            <a:ext cx="4495801" cy="22860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CAMASL</a:t>
            </a:r>
            <a:br>
              <a:rPr kumimoji="0" lang="en-US" altLang="en-US" sz="3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3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Camera-Assisted Machine Learning for American Sign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F9CA6-C029-1198-BA27-A007AE5EC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5124" y="4267200"/>
            <a:ext cx="4495801" cy="91440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latin typeface="Arial" panose="020B0604020202020204" pitchFamily="34" charset="0"/>
              </a:rPr>
              <a:t>Final Year Project – Sean Conroy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latin typeface="Arial" panose="020B0604020202020204" pitchFamily="34" charset="0"/>
              </a:rPr>
              <a:t>Bachelor of Engineering (Hons) – Atlantic Technological University</a:t>
            </a:r>
            <a:endParaRPr lang="en-GB" sz="180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C9C6B564-89C5-53E9-5619-28C5DE656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r="28542" b="3"/>
          <a:stretch/>
        </p:blipFill>
        <p:spPr>
          <a:xfrm>
            <a:off x="981074" y="990598"/>
            <a:ext cx="46577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65FA9-6C24-D76C-3171-2073A105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8" y="1676400"/>
            <a:ext cx="4953000" cy="1216153"/>
          </a:xfrm>
        </p:spPr>
        <p:txBody>
          <a:bodyPr anchor="t">
            <a:normAutofit/>
          </a:bodyPr>
          <a:lstStyle/>
          <a:p>
            <a:r>
              <a:rPr lang="en-GB" sz="400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4071-BC8A-5291-108B-52ADBF22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651441"/>
            <a:ext cx="4724400" cy="35551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AF194-100C-3A97-84D8-7F7D9F13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8" y="3429000"/>
            <a:ext cx="4953000" cy="175259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>
                    <a:alpha val="55000"/>
                  </a:schemeClr>
                </a:solidFill>
              </a:rPr>
              <a:t>Real-time ASL learning platform achieved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>
                    <a:alpha val="55000"/>
                  </a:schemeClr>
                </a:solidFill>
              </a:rPr>
              <a:t>Solid foundation for future expansion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>
                    <a:alpha val="55000"/>
                  </a:schemeClr>
                </a:solidFill>
              </a:rPr>
              <a:t>Ready for real-world educational use</a:t>
            </a:r>
          </a:p>
          <a:p>
            <a:endParaRPr lang="en-GB" sz="180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2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23D8-6219-F6EA-1E77-8B74F9CA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GB" sz="3200"/>
              <a:t>Project Overview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1C6A51-B00D-1985-44BC-F6E3E3B5E0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00640" y="641850"/>
            <a:ext cx="6053160" cy="15358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Goal: Real-time ASL learning platform using only a webcam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Problem: Lack of interactive, accessible ASL tools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Solution: ML-based gesture recognition through a web application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A4901-73CD-5445-CC5E-59CE8302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20" r="1" b="11484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1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3460F-0EBE-017A-71F6-21BD98376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GB" sz="3200"/>
              <a:t>System Architecture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2B388B-3B28-EEFA-9830-161CBA58EB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51164" y="586822"/>
            <a:ext cx="6002636" cy="164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Frontend: React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Backend: FastAPI + TensorFlow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Hand Tracking: MediaPipe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Database: MongoDB Atlas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0E2F5-EE0F-D7F3-3C50-BFA7EAF6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03681"/>
            <a:ext cx="11164824" cy="23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6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3" name="Slide Background">
            <a:extLst>
              <a:ext uri="{FF2B5EF4-FFF2-40B4-BE49-F238E27FC236}">
                <a16:creationId xmlns:a16="http://schemas.microsoft.com/office/drawing/2014/main" id="{F4FC2AA4-76C2-4B15-A05F-91A2E30F0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CB410-FF02-EB59-EACA-D9E6ADD6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97777"/>
            <a:ext cx="4659907" cy="2291447"/>
          </a:xfrm>
        </p:spPr>
        <p:txBody>
          <a:bodyPr>
            <a:normAutofit/>
          </a:bodyPr>
          <a:lstStyle/>
          <a:p>
            <a:r>
              <a:rPr lang="en-GB" sz="4000"/>
              <a:t>Machine Learning Model</a:t>
            </a:r>
          </a:p>
        </p:txBody>
      </p:sp>
      <p:sp>
        <p:nvSpPr>
          <p:cNvPr id="8215" name="Rectangle 8214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1998" cy="3429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E61E1-8A48-5CB6-7ADD-B868576F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77" y="674951"/>
            <a:ext cx="1049943" cy="2079096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E91F475-C0B9-E2CB-DAB0-6ED8A352E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443" y="808880"/>
            <a:ext cx="2498260" cy="181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5D31823-1401-0252-CE7C-FEA604D36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268" y="1292918"/>
            <a:ext cx="2498260" cy="8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038228-8000-58C2-664A-6315D6264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092" y="1483943"/>
            <a:ext cx="2498260" cy="4611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A2AB-0359-D1DB-B68D-9AE9DEDE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955408"/>
            <a:ext cx="5110595" cy="2376185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MobileNetV2 fine-tuned for ASL gestures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Lightweight, fast inference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Metrics: Accuracy, Precision, Recall, F1-score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20116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0D6E1-1E0B-3D45-F4D2-E6A29E3F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GB" sz="2900"/>
              <a:t>How the Application Works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03D960-852A-3998-BD55-5BF8AEC1F6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1246" y="2368296"/>
            <a:ext cx="4607052" cy="3502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User 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Random sign prompt displayed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Webcam frame sent to backend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Hand detection → Model prediction → Scoring over 30 frames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CF00E-9144-DB5F-0631-15AE5CF2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32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2D20E-1511-0325-B27E-A1A26F89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18" b="-1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11C76-8802-B53F-F722-15F3CFC5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GB" sz="2800"/>
              <a:t>Project 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C9930F-9255-1A2D-0045-704E8A2599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1144" y="510047"/>
            <a:ext cx="6858000" cy="164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Agile Methodology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Two-week sprints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Jira for tracking tasks and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9D2AA-D54F-F6DF-64B0-F2EAD2B6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570331"/>
            <a:ext cx="3584448" cy="1711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AEEC7-E8E3-19A7-A701-4C011C23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599" y="3601695"/>
            <a:ext cx="3584448" cy="1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3FAAC-39C4-AB38-B7A7-AAD209692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415" y="3610656"/>
            <a:ext cx="3584448" cy="16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719C-B79C-0569-1799-7DC2DE99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n-GB" sz="3100"/>
              <a:t>Key Technologies and Libraries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2A49FD-3350-FB07-8799-9C93EFF9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" y="1373849"/>
            <a:ext cx="3104606" cy="1420356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FD022-311B-A133-70EA-AC5D2FB9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07" y="749266"/>
            <a:ext cx="3779293" cy="2144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E97B36-C3D4-66EA-52FA-825212AB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72" y="1476069"/>
            <a:ext cx="2743200" cy="781812"/>
          </a:xfrm>
          <a:prstGeom prst="rect">
            <a:avLst/>
          </a:prstGeom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1DA3-9F1F-CEB4-6F76-A0A0741B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755"/>
            <a:ext cx="5109950" cy="17892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React, FastAPI, TensorFlow, MediaPipe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Tools: GitHub, Google Colab, VS Code</a:t>
            </a:r>
          </a:p>
          <a:p>
            <a:endParaRPr lang="en-GB" sz="2000"/>
          </a:p>
        </p:txBody>
      </p:sp>
      <p:pic>
        <p:nvPicPr>
          <p:cNvPr id="11" name="Picture 10" descr="A logo with text and colorful rectangles&#10;&#10;AI-generated content may be incorrect.">
            <a:extLst>
              <a:ext uri="{FF2B5EF4-FFF2-40B4-BE49-F238E27FC236}">
                <a16:creationId xmlns:a16="http://schemas.microsoft.com/office/drawing/2014/main" id="{57B768F6-DD8A-FDF2-EBB7-27827A87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84" r="-4" b="12140"/>
          <a:stretch/>
        </p:blipFill>
        <p:spPr>
          <a:xfrm>
            <a:off x="6243851" y="3725192"/>
            <a:ext cx="1909549" cy="1909543"/>
          </a:xfrm>
          <a:prstGeom prst="rect">
            <a:avLst/>
          </a:prstGeom>
        </p:spPr>
      </p:pic>
      <p:pic>
        <p:nvPicPr>
          <p:cNvPr id="9" name="Picture 8" descr="A logo of a letter f&#10;&#10;AI-generated content may be incorrect.">
            <a:extLst>
              <a:ext uri="{FF2B5EF4-FFF2-40B4-BE49-F238E27FC236}">
                <a16:creationId xmlns:a16="http://schemas.microsoft.com/office/drawing/2014/main" id="{688D81E0-5352-460D-AEC1-D182227BA1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05" b="21235"/>
          <a:stretch/>
        </p:blipFill>
        <p:spPr>
          <a:xfrm>
            <a:off x="9032360" y="3159380"/>
            <a:ext cx="2743200" cy="2352772"/>
          </a:xfrm>
          <a:prstGeom prst="rect">
            <a:avLst/>
          </a:prstGeom>
        </p:spPr>
      </p:pic>
      <p:sp>
        <p:nvSpPr>
          <p:cNvPr id="82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660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3FD77-C0D6-98DF-DBF4-63FA918B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Challenges and Solutions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EEE201-200E-2898-59E1-BDCA29BE6E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2" y="2743200"/>
            <a:ext cx="4646905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TensorFlow.js issues → Moved inference server-side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ptos (Body)"/>
              </a:rPr>
              <a:t>Class imbalances in dataset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ptos (Body)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Real-time performance optimizations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Secure authentication with JWT cookies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9085B-B454-B8E5-A40A-25EDF67A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2" r="3898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8BBA9-9EDA-A443-19E9-2E849ECD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3700" b="1"/>
              <a:t>Ethical Considerations</a:t>
            </a:r>
            <a:br>
              <a:rPr lang="en-GB" sz="3700"/>
            </a:br>
            <a:endParaRPr lang="en-GB" sz="3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AE3CD-5EE8-0F9B-1D29-7B3CFD37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94" r="12491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7E66A3F-CA30-3D05-9A0F-58FDE66D38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215598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795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211</Words>
  <Application>Microsoft Office PowerPoint</Application>
  <PresentationFormat>Widescreen</PresentationFormat>
  <Paragraphs>44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(Body)</vt:lpstr>
      <vt:lpstr>Aptos Display</vt:lpstr>
      <vt:lpstr>Arial</vt:lpstr>
      <vt:lpstr>Calibri</vt:lpstr>
      <vt:lpstr>Office Theme</vt:lpstr>
      <vt:lpstr>CAMASL Camera-Assisted Machine Learning for American Sign Language</vt:lpstr>
      <vt:lpstr>Project Overview</vt:lpstr>
      <vt:lpstr>System Architecture Overview</vt:lpstr>
      <vt:lpstr>Machine Learning Model</vt:lpstr>
      <vt:lpstr>How the Application Works</vt:lpstr>
      <vt:lpstr>Project Management</vt:lpstr>
      <vt:lpstr>Key Technologies and Libraries</vt:lpstr>
      <vt:lpstr>Challenges and Solutions</vt:lpstr>
      <vt:lpstr>Ethical Considerations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CONROY - STUDENT</dc:creator>
  <cp:lastModifiedBy>SEAN CONROY - STUDENT</cp:lastModifiedBy>
  <cp:revision>1</cp:revision>
  <dcterms:created xsi:type="dcterms:W3CDTF">2025-04-26T15:09:42Z</dcterms:created>
  <dcterms:modified xsi:type="dcterms:W3CDTF">2025-04-26T16:26:58Z</dcterms:modified>
</cp:coreProperties>
</file>